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5" r:id="rId5"/>
    <p:sldId id="266" r:id="rId6"/>
    <p:sldId id="275" r:id="rId7"/>
    <p:sldId id="261" r:id="rId8"/>
    <p:sldId id="260" r:id="rId9"/>
    <p:sldId id="274" r:id="rId10"/>
    <p:sldId id="281" r:id="rId11"/>
    <p:sldId id="284" r:id="rId12"/>
    <p:sldId id="278" r:id="rId13"/>
    <p:sldId id="262" r:id="rId14"/>
    <p:sldId id="279" r:id="rId15"/>
    <p:sldId id="271" r:id="rId16"/>
    <p:sldId id="282" r:id="rId17"/>
    <p:sldId id="270" r:id="rId18"/>
    <p:sldId id="283" r:id="rId19"/>
    <p:sldId id="263" r:id="rId20"/>
    <p:sldId id="285" r:id="rId21"/>
    <p:sldId id="267" r:id="rId22"/>
    <p:sldId id="268" r:id="rId23"/>
    <p:sldId id="269" r:id="rId24"/>
    <p:sldId id="272" r:id="rId25"/>
    <p:sldId id="26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0" autoAdjust="0"/>
    <p:restoredTop sz="56425" autoAdjust="0"/>
  </p:normalViewPr>
  <p:slideViewPr>
    <p:cSldViewPr snapToGrid="0">
      <p:cViewPr varScale="1">
        <p:scale>
          <a:sx n="40" d="100"/>
          <a:sy n="40" d="100"/>
        </p:scale>
        <p:origin x="8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23.11.2017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Unimodal -&gt;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Gipfel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Normalverteilung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</a:t>
            </a:r>
            <a:r>
              <a:rPr lang="en-GB" sz="1200" dirty="0" err="1">
                <a:sym typeface="Wingdings" panose="05000000000000000000" pitchFamily="2" charset="2"/>
              </a:rPr>
              <a:t>oopen</a:t>
            </a:r>
            <a:r>
              <a:rPr lang="en-GB" sz="1200" dirty="0">
                <a:sym typeface="Wingdings" panose="05000000000000000000" pitchFamily="2" charset="2"/>
              </a:rPr>
              <a:t> sources data/software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D6C8-8876-45A8-8F34-AE1FA7EC4B2C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1CE-3E3E-4A97-B025-D58BA8DD192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6F4D-E096-4DFC-BCBE-C565E1193D3B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07BF-F00A-451D-B228-CD9A78FF3CB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CF4F-ACC2-466D-BCF4-026C0DB15F48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A946-6B9F-4D15-82F8-FF9D6A80958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EF2-542A-439B-88DF-E14992C4608A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5BE4-DB12-48D5-A9E7-081793616B37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7BD6-E9AB-4861-8570-1E40781F479D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2445-26BA-4299-897E-A2FB56B335B9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6E9DA9-3B80-448E-9E07-9CF6E0538B95}" type="datetime1">
              <a:rPr lang="en-US" smtClean="0"/>
              <a:t>11/23/2017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1063416"/>
            <a:ext cx="10880188" cy="3328142"/>
          </a:xfrm>
        </p:spPr>
        <p:txBody>
          <a:bodyPr/>
          <a:lstStyle/>
          <a:p>
            <a:pPr algn="ctr"/>
            <a:r>
              <a:rPr lang="en-GB" sz="3600" dirty="0"/>
              <a:t>Paper Presentation:</a:t>
            </a:r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138510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73032" y="192400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4827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44931" y="1862336"/>
          <a:ext cx="3317875" cy="4259835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949562"/>
              </p:ext>
            </p:extLst>
          </p:nvPr>
        </p:nvGraphicFramePr>
        <p:xfrm>
          <a:off x="1278278" y="2005880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58" y="1109824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551998"/>
              </p:ext>
            </p:extLst>
          </p:nvPr>
        </p:nvGraphicFramePr>
        <p:xfrm>
          <a:off x="3235058" y="4242236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prarticip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technolog.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94470" y="-18451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57933" y="115298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DF0963-E816-435D-969A-18D433BDE840}"/>
              </a:ext>
            </a:extLst>
          </p:cNvPr>
          <p:cNvSpPr/>
          <p:nvPr/>
        </p:nvSpPr>
        <p:spPr>
          <a:xfrm>
            <a:off x="2548695" y="6242626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nature – GIS technology/critic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Infrastructure research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4. 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current state and relevance of qualitative GIS?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4293" y="1220298"/>
            <a:ext cx="8946541" cy="5184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Filling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Gap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</a:t>
            </a:r>
            <a:endParaRPr lang="en-GB" sz="3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9CE1B8-6BE1-4077-A8EF-DBF96BF4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9CE1B8-6BE1-4077-A8EF-DBF96BF4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61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9CE1B8-6BE1-4077-A8EF-DBF96BF4A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41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05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Qual.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  <a:r>
              <a:rPr lang="en-GB" sz="2400" b="1" dirty="0">
                <a:sym typeface="Wingdings" panose="05000000000000000000" pitchFamily="2" charset="2"/>
              </a:rPr>
              <a:t>vector 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–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 -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87" y="95487"/>
            <a:ext cx="4719637" cy="32996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3025797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2" y="1692189"/>
            <a:ext cx="4991100" cy="4137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0" t="7655"/>
          <a:stretch/>
        </p:blipFill>
        <p:spPr>
          <a:xfrm>
            <a:off x="5085887" y="3643425"/>
            <a:ext cx="4775187" cy="30447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ym typeface="Wingdings" panose="05000000000000000000" pitchFamily="2" charset="2"/>
              </a:rPr>
              <a:t>Qualitative GIS agrees on the </a:t>
            </a:r>
            <a:r>
              <a:rPr lang="en-GB" b="1" dirty="0">
                <a:sym typeface="Wingdings" panose="05000000000000000000" pitchFamily="2" charset="2"/>
              </a:rPr>
              <a:t>reorientation</a:t>
            </a:r>
            <a:r>
              <a:rPr lang="en-GB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Example of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Filling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Gap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current state and relevance of qualitative GIS?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21F3E08-6685-42A1-A2B4-2376EB2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9" y="3391782"/>
            <a:ext cx="2846638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7" y="3391781"/>
            <a:ext cx="4399552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1401</Words>
  <Application>Microsoft Office PowerPoint</Application>
  <PresentationFormat>Breitbild</PresentationFormat>
  <Paragraphs>537</Paragraphs>
  <Slides>26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Paper Presentation: Reviewing qualitative GIS research –  current trends and promoting interdisciplinary, reproducible research with open-source software.  </vt:lpstr>
      <vt:lpstr>Content</vt:lpstr>
      <vt:lpstr>1 Filling the Gap</vt:lpstr>
      <vt:lpstr>1 Filling the Gap</vt:lpstr>
      <vt:lpstr>1 Filling the Gap</vt:lpstr>
      <vt:lpstr>1. Filling the Gap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Discussion</vt:lpstr>
      <vt:lpstr>Discussion</vt:lpstr>
      <vt:lpstr>Discussion</vt:lpstr>
      <vt:lpstr>Discussion</vt:lpstr>
      <vt:lpstr>Conclusion</vt:lpstr>
      <vt:lpstr>Literature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115</cp:revision>
  <dcterms:created xsi:type="dcterms:W3CDTF">2016-04-13T10:49:28Z</dcterms:created>
  <dcterms:modified xsi:type="dcterms:W3CDTF">2017-11-23T14:10:00Z</dcterms:modified>
</cp:coreProperties>
</file>